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8" r:id="rId3"/>
    <p:sldId id="262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/>
    <p:restoredTop sz="94599"/>
  </p:normalViewPr>
  <p:slideViewPr>
    <p:cSldViewPr>
      <p:cViewPr varScale="1">
        <p:scale>
          <a:sx n="101" d="100"/>
          <a:sy n="101" d="100"/>
        </p:scale>
        <p:origin x="368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F96EC0C1-F531-44DE-BB0C-B515149FED0D}" type="datetimeFigureOut">
              <a:rPr lang="en-US" smtClean="0"/>
              <a:t>8/5/19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C0C1-F531-44DE-BB0C-B515149FED0D}" type="datetimeFigureOut">
              <a:rPr lang="en-US" smtClean="0"/>
              <a:t>8/5/19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C0C1-F531-44DE-BB0C-B515149FED0D}" type="datetimeFigureOut">
              <a:rPr lang="en-US" smtClean="0"/>
              <a:t>8/5/19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C0C1-F531-44DE-BB0C-B515149FED0D}" type="datetimeFigureOut">
              <a:rPr lang="en-US" smtClean="0"/>
              <a:t>8/5/19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C0C1-F531-44DE-BB0C-B515149FED0D}" type="datetimeFigureOut">
              <a:rPr lang="en-US" smtClean="0"/>
              <a:t>8/5/19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C0C1-F531-44DE-BB0C-B515149FED0D}" type="datetimeFigureOut">
              <a:rPr lang="en-US" smtClean="0"/>
              <a:t>8/5/19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C0C1-F531-44DE-BB0C-B515149FED0D}" type="datetimeFigureOut">
              <a:rPr lang="en-US" smtClean="0"/>
              <a:t>8/5/19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C0C1-F531-44DE-BB0C-B515149FED0D}" type="datetimeFigureOut">
              <a:rPr lang="en-US" smtClean="0"/>
              <a:t>8/5/19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F96EC0C1-F531-44DE-BB0C-B515149FED0D}" type="datetimeFigureOut">
              <a:rPr lang="en-US" smtClean="0"/>
              <a:t>8/5/19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C0C1-F531-44DE-BB0C-B515149FED0D}" type="datetimeFigureOut">
              <a:rPr lang="en-US" smtClean="0"/>
              <a:t>8/5/19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F96EC0C1-F531-44DE-BB0C-B515149FED0D}" type="datetimeFigureOut">
              <a:rPr lang="en-US" smtClean="0"/>
              <a:t>8/5/19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C0C1-F531-44DE-BB0C-B515149FED0D}" type="datetimeFigureOut">
              <a:rPr lang="en-US" smtClean="0"/>
              <a:t>8/5/19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C0C1-F531-44DE-BB0C-B515149FED0D}" type="datetimeFigureOut">
              <a:rPr lang="en-US" smtClean="0"/>
              <a:t>8/5/19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C0C1-F531-44DE-BB0C-B515149FED0D}" type="datetimeFigureOut">
              <a:rPr lang="en-US" smtClean="0"/>
              <a:t>8/5/19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C0C1-F531-44DE-BB0C-B515149FED0D}" type="datetimeFigureOut">
              <a:rPr lang="en-US" smtClean="0"/>
              <a:t>8/5/19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C0C1-F531-44DE-BB0C-B515149FED0D}" type="datetimeFigureOut">
              <a:rPr lang="en-US" smtClean="0"/>
              <a:t>8/5/19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C0C1-F531-44DE-BB0C-B515149FED0D}" type="datetimeFigureOut">
              <a:rPr lang="en-US" smtClean="0"/>
              <a:t>8/5/19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EC0C1-F531-44DE-BB0C-B515149FED0D}" type="datetimeFigureOut">
              <a:rPr lang="en-US" smtClean="0"/>
              <a:t>8/5/19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2A82F-3207-404F-8BE1-01509ADDA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1120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1" dirty="0" smtClean="0"/>
              <a:t>Late Work Policy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79857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late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64312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b="1" dirty="0" smtClean="0"/>
              <a:t>Late work is…</a:t>
            </a:r>
            <a:endParaRPr lang="en-US" sz="32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43000" y="2229906"/>
            <a:ext cx="7239000" cy="643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en-US" sz="3200" dirty="0" smtClean="0"/>
              <a:t>work that you did not have in class on the due date EVEN THOUGH you were present in class.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4139378"/>
            <a:ext cx="36290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LATE WORK </a:t>
            </a:r>
          </a:p>
          <a:p>
            <a:pPr algn="ctr"/>
            <a:r>
              <a:rPr lang="en-US" sz="3600" b="1" dirty="0" smtClean="0"/>
              <a:t>IS NOT </a:t>
            </a:r>
          </a:p>
          <a:p>
            <a:pPr algn="ctr"/>
            <a:r>
              <a:rPr lang="en-US" sz="3600" b="1" dirty="0" smtClean="0"/>
              <a:t>ABSENT WORK!</a:t>
            </a:r>
            <a:endParaRPr lang="en-US" sz="3600" b="1" dirty="0"/>
          </a:p>
        </p:txBody>
      </p:sp>
      <p:pic>
        <p:nvPicPr>
          <p:cNvPr id="1026" name="Picture 2" descr="http://tomschimmer.files.wordpress.com/2011/02/running20late20pic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225" y="3885831"/>
            <a:ext cx="3152775" cy="258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723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Late Work Procedure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2" y="1828800"/>
            <a:ext cx="89154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 smtClean="0"/>
              <a:t>If you are missing work</a:t>
            </a:r>
            <a:r>
              <a:rPr lang="is-IS" sz="3000" dirty="0" smtClean="0"/>
              <a:t>…</a:t>
            </a:r>
          </a:p>
          <a:p>
            <a:pPr lvl="2"/>
            <a:r>
              <a:rPr lang="is-IS" sz="2400" dirty="0" smtClean="0"/>
              <a:t>You have ONE opportunity to receive credit. </a:t>
            </a:r>
          </a:p>
          <a:p>
            <a:pPr lvl="2"/>
            <a:r>
              <a:rPr lang="is-IS" sz="2400" dirty="0" smtClean="0"/>
              <a:t>After that opportunity, you will receive a ZERO for that assignment</a:t>
            </a:r>
            <a:r>
              <a:rPr lang="is-IS" sz="2400" dirty="0" smtClean="0"/>
              <a:t>.</a:t>
            </a:r>
          </a:p>
          <a:p>
            <a:pPr lvl="2"/>
            <a:r>
              <a:rPr lang="is-IS" sz="2400" dirty="0" smtClean="0"/>
              <a:t>The work must be turned in BEFORE 9 am the following day.</a:t>
            </a:r>
          </a:p>
          <a:p>
            <a:pPr marL="914400" lvl="2" indent="0">
              <a:buNone/>
            </a:pPr>
            <a:r>
              <a:rPr lang="is-IS" sz="2400" dirty="0" smtClean="0"/>
              <a:t>** For example: If I do not have my work on Monday, on Tuesday I will turn in the work before 9 am.**</a:t>
            </a:r>
          </a:p>
        </p:txBody>
      </p:sp>
    </p:spTree>
    <p:extLst>
      <p:ext uri="{BB962C8B-B14F-4D97-AF65-F5344CB8AC3E}">
        <p14:creationId xmlns:p14="http://schemas.microsoft.com/office/powerpoint/2010/main" val="45689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Late Work </a:t>
            </a:r>
            <a:r>
              <a:rPr lang="en-US" dirty="0" smtClean="0"/>
              <a:t>Procedure cont’d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When you have late work to submit…</a:t>
            </a:r>
            <a:endParaRPr lang="en-US" sz="3200" dirty="0"/>
          </a:p>
          <a:p>
            <a:pPr marL="1368425" indent="-457200">
              <a:buFont typeface="+mj-lt"/>
              <a:buAutoNum type="arabicPeriod"/>
            </a:pPr>
            <a:r>
              <a:rPr lang="en-US" sz="3000" dirty="0" smtClean="0"/>
              <a:t>Take a late slip from the tray next to your folder box OR </a:t>
            </a:r>
            <a:r>
              <a:rPr lang="en-US" sz="3000" smtClean="0"/>
              <a:t>from your class table tray.</a:t>
            </a:r>
            <a:endParaRPr lang="en-US" sz="3000" dirty="0" smtClean="0"/>
          </a:p>
          <a:p>
            <a:pPr marL="1368425" indent="-457200">
              <a:buFont typeface="+mj-lt"/>
              <a:buAutoNum type="arabicPeriod"/>
            </a:pPr>
            <a:r>
              <a:rPr lang="en-US" sz="3000" dirty="0" smtClean="0"/>
              <a:t>Complete the late slip form.</a:t>
            </a:r>
          </a:p>
          <a:p>
            <a:pPr marL="1368425" indent="-457200">
              <a:buFont typeface="+mj-lt"/>
              <a:buAutoNum type="arabicPeriod"/>
            </a:pPr>
            <a:r>
              <a:rPr lang="en-US" sz="3000" dirty="0" smtClean="0"/>
              <a:t>Staple the late slip form to your late work assignment.</a:t>
            </a:r>
          </a:p>
          <a:p>
            <a:pPr marL="1368425" indent="-457200">
              <a:buFont typeface="+mj-lt"/>
              <a:buAutoNum type="arabicPeriod"/>
            </a:pPr>
            <a:r>
              <a:rPr lang="en-US" sz="3000" dirty="0" smtClean="0"/>
              <a:t>BEFORE class or AFTER class, place your late work with the stapled late slip in the late work basket.</a:t>
            </a:r>
          </a:p>
        </p:txBody>
      </p:sp>
    </p:spTree>
    <p:extLst>
      <p:ext uri="{BB962C8B-B14F-4D97-AF65-F5344CB8AC3E}">
        <p14:creationId xmlns:p14="http://schemas.microsoft.com/office/powerpoint/2010/main" val="228231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6459</TotalTime>
  <Words>177</Words>
  <Application>Microsoft Macintosh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Trebuchet MS</vt:lpstr>
      <vt:lpstr>Arial</vt:lpstr>
      <vt:lpstr>Berlin</vt:lpstr>
      <vt:lpstr>Late Work Policy</vt:lpstr>
      <vt:lpstr>What is late work?</vt:lpstr>
      <vt:lpstr>Late Work Procedure </vt:lpstr>
      <vt:lpstr>Late Work Procedure cont’d 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 Work Policy</dc:title>
  <dc:creator>Melanie</dc:creator>
  <cp:lastModifiedBy>Lauren Poe</cp:lastModifiedBy>
  <cp:revision>19</cp:revision>
  <dcterms:created xsi:type="dcterms:W3CDTF">2014-08-12T02:36:02Z</dcterms:created>
  <dcterms:modified xsi:type="dcterms:W3CDTF">2019-08-05T23:57:53Z</dcterms:modified>
</cp:coreProperties>
</file>